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0E944-8FCC-49C1-9EF0-6E59C973967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03B3E-8853-4641-84DC-ECD1D5B77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74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9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85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23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19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49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46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264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293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62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39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8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327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97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25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94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45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06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82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Bangladesh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5926C-A0E8-4B5E-AED9-71DDE938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719461"/>
            <a:ext cx="5470525" cy="341907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3ABB68-B814-4086-BE69-F27CCAD5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 dirty="0"/>
              <a:t>Bangladesh is a vibrant South Asian country known for its rich history, diverse culture, and picturesque landscapes. Located on the Bay of Bengal, it boasts a growing economy and dynamic population.</a:t>
            </a:r>
          </a:p>
        </p:txBody>
      </p:sp>
    </p:spTree>
    <p:extLst>
      <p:ext uri="{BB962C8B-B14F-4D97-AF65-F5344CB8AC3E}">
        <p14:creationId xmlns:p14="http://schemas.microsoft.com/office/powerpoint/2010/main" val="3795466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87814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Geography and Climate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5926C-A0E8-4B5E-AED9-71DDE938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2893" y="1500187"/>
            <a:ext cx="5786437" cy="38576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3ABB68-B814-4086-BE69-F27CCAD5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 dirty="0"/>
              <a:t>Bangladesh is a low-lying country with a vast river system, including the Ganges and Brahmaputra. It has a tropical climate, characterized by hot summers, heavy monsoons, and mild winters.</a:t>
            </a:r>
          </a:p>
        </p:txBody>
      </p:sp>
    </p:spTree>
    <p:extLst>
      <p:ext uri="{BB962C8B-B14F-4D97-AF65-F5344CB8AC3E}">
        <p14:creationId xmlns:p14="http://schemas.microsoft.com/office/powerpoint/2010/main" val="655740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Cultural Heritage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5926C-A0E8-4B5E-AED9-71DDE938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4361" y="1500187"/>
            <a:ext cx="5143500" cy="38576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3ABB68-B814-4086-BE69-F27CCAD5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 dirty="0"/>
              <a:t>Bangladesh’s cultural heritage blends Bengali traditions with Islamic influences. It celebrates vibrant festivals like </a:t>
            </a:r>
            <a:r>
              <a:rPr lang="en-IN" sz="2000" dirty="0" err="1"/>
              <a:t>Pohela</a:t>
            </a:r>
            <a:r>
              <a:rPr lang="en-IN" sz="2000" dirty="0"/>
              <a:t> </a:t>
            </a:r>
            <a:r>
              <a:rPr lang="en-IN" sz="2000" dirty="0" err="1"/>
              <a:t>Boishakh</a:t>
            </a:r>
            <a:r>
              <a:rPr lang="en-IN" sz="2000" dirty="0"/>
              <a:t>, features traditional music and dance, and is known for its distinctive cuisine, textiles, and arts.</a:t>
            </a:r>
          </a:p>
        </p:txBody>
      </p:sp>
    </p:spTree>
    <p:extLst>
      <p:ext uri="{BB962C8B-B14F-4D97-AF65-F5344CB8AC3E}">
        <p14:creationId xmlns:p14="http://schemas.microsoft.com/office/powerpoint/2010/main" val="3625427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Economy of Bangladesh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5926C-A0E8-4B5E-AED9-71DDE938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4361" y="1751771"/>
            <a:ext cx="5143500" cy="335445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3ABB68-B814-4086-BE69-F27CCAD5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sz="2000" dirty="0"/>
              <a:t>Bangladesh’s economy is driven by textiles, agriculture, and remittances. The country has experienced rapid growth, with major exports including garments, jute, and seafood, though challenges like poverty and infrastructure remain.</a:t>
            </a:r>
          </a:p>
        </p:txBody>
      </p:sp>
    </p:spTree>
    <p:extLst>
      <p:ext uri="{BB962C8B-B14F-4D97-AF65-F5344CB8AC3E}">
        <p14:creationId xmlns:p14="http://schemas.microsoft.com/office/powerpoint/2010/main" val="595243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Landmarks in Bangladesh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5926C-A0E8-4B5E-AED9-71DDE938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883" y="1751771"/>
            <a:ext cx="3354456" cy="335445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3ABB68-B814-4086-BE69-F27CCAD5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 dirty="0"/>
              <a:t>Bangladesh offers diverse tourism, from the world’s longest beach at Cox's Bazar to the UNESCO-listed Sundarbans. Historical sites like Lalbagh Fort, </a:t>
            </a:r>
            <a:r>
              <a:rPr lang="en-IN" sz="2000" dirty="0" err="1"/>
              <a:t>Srimangal’s</a:t>
            </a:r>
            <a:r>
              <a:rPr lang="en-IN" sz="2000" dirty="0"/>
              <a:t> tea gardens, and vibrant cultural landmarks attract visitors globally.</a:t>
            </a:r>
          </a:p>
        </p:txBody>
      </p:sp>
    </p:spTree>
    <p:extLst>
      <p:ext uri="{BB962C8B-B14F-4D97-AF65-F5344CB8AC3E}">
        <p14:creationId xmlns:p14="http://schemas.microsoft.com/office/powerpoint/2010/main" val="3387409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BE0DA-256A-4557-9F8B-FEB64087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84" y="1588639"/>
            <a:ext cx="2456978" cy="18403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FDFEA9-E199-47AE-ACC6-3AF0C36A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398" y="3467100"/>
            <a:ext cx="2482835" cy="18022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32660-2068-4202-BD08-48F4AA54D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869" y="4608871"/>
            <a:ext cx="2751704" cy="1546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8E47D2E8-BB4F-4750-A446-14DC6490F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287" y="2135447"/>
            <a:ext cx="2670096" cy="2447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4F420-13A6-4040-AC2F-5B9A28BD9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493" y="703021"/>
            <a:ext cx="2655763" cy="1298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FDF60-22F2-4ED7-B97B-72DAF84D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6787" y="1242012"/>
            <a:ext cx="2576056" cy="19295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6EE47-7043-4C22-832E-21D874452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1692" y="3592497"/>
            <a:ext cx="2583738" cy="20738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57DB62A2-D580-4B83-86B8-CB2980129FF8}"/>
              </a:ext>
            </a:extLst>
          </p:cNvPr>
          <p:cNvSpPr/>
          <p:nvPr/>
        </p:nvSpPr>
        <p:spPr>
          <a:xfrm>
            <a:off x="790576" y="952243"/>
            <a:ext cx="2524125" cy="5202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4000" b="1" dirty="0">
                <a:solidFill>
                  <a:srgbClr val="231971"/>
                </a:solidFill>
                <a:latin typeface="Dubai Medium" panose="020B0603030403030204" pitchFamily="34" charset="-78"/>
                <a:ea typeface="Outfit Extra Bold" pitchFamily="34" charset="-122"/>
                <a:cs typeface="Dubai Medium" panose="020B0603030403030204" pitchFamily="34" charset="-78"/>
              </a:rPr>
              <a:t>Culinary</a:t>
            </a:r>
          </a:p>
          <a:p>
            <a:pPr>
              <a:lnSpc>
                <a:spcPts val="4500"/>
              </a:lnSpc>
            </a:pPr>
            <a:r>
              <a:rPr lang="en-US" sz="4000" b="1" dirty="0">
                <a:solidFill>
                  <a:srgbClr val="231971"/>
                </a:solidFill>
                <a:latin typeface="Dubai Medium" panose="020B0603030403030204" pitchFamily="34" charset="-78"/>
                <a:ea typeface="Outfit Extra Bold" pitchFamily="34" charset="-122"/>
                <a:cs typeface="Dubai Medium" panose="020B0603030403030204" pitchFamily="34" charset="-78"/>
              </a:rPr>
              <a:t>Delights</a:t>
            </a:r>
          </a:p>
          <a:p>
            <a:pPr>
              <a:lnSpc>
                <a:spcPts val="4500"/>
              </a:lnSpc>
            </a:pPr>
            <a:r>
              <a:rPr lang="en-US" sz="4000" b="1" dirty="0">
                <a:solidFill>
                  <a:srgbClr val="231971"/>
                </a:solidFill>
                <a:latin typeface="Dubai Medium" panose="020B0603030403030204" pitchFamily="34" charset="-78"/>
                <a:ea typeface="Outfit Extra Bold" pitchFamily="34" charset="-122"/>
                <a:cs typeface="Dubai Medium" panose="020B0603030403030204" pitchFamily="34" charset="-78"/>
              </a:rPr>
              <a:t>of</a:t>
            </a:r>
          </a:p>
          <a:p>
            <a:pPr>
              <a:lnSpc>
                <a:spcPts val="4500"/>
              </a:lnSpc>
            </a:pPr>
            <a:r>
              <a:rPr lang="en-US" sz="4000" b="1" dirty="0">
                <a:solidFill>
                  <a:srgbClr val="231971"/>
                </a:solidFill>
                <a:latin typeface="Dubai Medium" panose="020B0603030403030204" pitchFamily="34" charset="-78"/>
                <a:ea typeface="Outfit Extra Bold" pitchFamily="34" charset="-122"/>
                <a:cs typeface="Dubai Medium" panose="020B0603030403030204" pitchFamily="34" charset="-78"/>
              </a:rPr>
              <a:t>Bangladesh</a:t>
            </a:r>
            <a:endParaRPr lang="en-US" sz="4000" dirty="0"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868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C449C23-8126-4511-BC17-F9D1A6367E10}"/>
              </a:ext>
            </a:extLst>
          </p:cNvPr>
          <p:cNvSpPr/>
          <p:nvPr/>
        </p:nvSpPr>
        <p:spPr>
          <a:xfrm>
            <a:off x="1128217" y="646113"/>
            <a:ext cx="103170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8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Vibrant Alpana: Artistic Heritage of Bangladesh</a:t>
            </a:r>
            <a:endParaRPr lang="en-US" sz="3708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B763AD58-D9FA-4DA0-8A2C-A3A9957E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1628775"/>
            <a:ext cx="5292725" cy="32666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401E7C3-2514-40AA-BB28-B9C61B3A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56" y="1628775"/>
            <a:ext cx="5292824" cy="3271143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FAE915E0-88C5-4E07-A3C0-E3A6DFCA4EE2}"/>
              </a:ext>
            </a:extLst>
          </p:cNvPr>
          <p:cNvSpPr/>
          <p:nvPr/>
        </p:nvSpPr>
        <p:spPr>
          <a:xfrm>
            <a:off x="661492" y="495885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Traditional Art Form</a:t>
            </a:r>
            <a:endParaRPr lang="en-US" sz="1833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D897827-E641-48B7-A7FE-DC9EDAD2C701}"/>
              </a:ext>
            </a:extLst>
          </p:cNvPr>
          <p:cNvSpPr/>
          <p:nvPr/>
        </p:nvSpPr>
        <p:spPr>
          <a:xfrm>
            <a:off x="661492" y="5568950"/>
            <a:ext cx="529272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Alpana, a form of folk art, involves creating intricate designs using rice paste and other natural materials.</a:t>
            </a:r>
            <a:endParaRPr lang="en-US" sz="1458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47ACA007-1069-46B3-BA6A-7D39E699EEB5}"/>
              </a:ext>
            </a:extLst>
          </p:cNvPr>
          <p:cNvSpPr/>
          <p:nvPr/>
        </p:nvSpPr>
        <p:spPr>
          <a:xfrm>
            <a:off x="5848350" y="5029299"/>
            <a:ext cx="264725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Symbolic Designs</a:t>
            </a:r>
            <a:endParaRPr lang="en-US" sz="1833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C493B42-AF50-4D6E-9327-2D11082C65BE}"/>
              </a:ext>
            </a:extLst>
          </p:cNvPr>
          <p:cNvSpPr/>
          <p:nvPr/>
        </p:nvSpPr>
        <p:spPr>
          <a:xfrm>
            <a:off x="6237685" y="5568950"/>
            <a:ext cx="52928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designs often symbolize auspicious themes, religious beliefs, and cultural traditions.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64997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 is the national animal of Bangladesh_">
            <a:hlinkClick r:id="" action="ppaction://media"/>
            <a:extLst>
              <a:ext uri="{FF2B5EF4-FFF2-40B4-BE49-F238E27FC236}">
                <a16:creationId xmlns:a16="http://schemas.microsoft.com/office/drawing/2014/main" id="{426D6792-B19B-45FF-8BC0-82AC2DAB89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996" y="663046"/>
            <a:ext cx="8128000" cy="4572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6AADF0C-3F68-469C-ADCE-11371E944E38}"/>
              </a:ext>
            </a:extLst>
          </p:cNvPr>
          <p:cNvSpPr/>
          <p:nvPr/>
        </p:nvSpPr>
        <p:spPr>
          <a:xfrm>
            <a:off x="9220200" y="663046"/>
            <a:ext cx="2624635" cy="1757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National Animals of Bangladesh</a:t>
            </a:r>
            <a:endParaRPr lang="en-US" sz="3708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B0719774-3700-436B-80F4-47CB018A3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2593182"/>
            <a:ext cx="472480" cy="47248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4100451-38E8-4378-8EE6-BDA2825C66BA}"/>
              </a:ext>
            </a:extLst>
          </p:cNvPr>
          <p:cNvSpPr/>
          <p:nvPr/>
        </p:nvSpPr>
        <p:spPr>
          <a:xfrm>
            <a:off x="9220200" y="319984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Royal Bengal Tiger</a:t>
            </a:r>
            <a:endParaRPr lang="en-US" sz="1833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9FB54D0-9B77-4485-A2A0-B9CCACDE7BD0}"/>
              </a:ext>
            </a:extLst>
          </p:cNvPr>
          <p:cNvSpPr/>
          <p:nvPr/>
        </p:nvSpPr>
        <p:spPr>
          <a:xfrm>
            <a:off x="9139072" y="3629293"/>
            <a:ext cx="2362696" cy="233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national animal of Bangladesh, the Bengal tiger is a majestic creature known for its strength and beauty. The Bengal tiger is an iconic symbol of Bangladesh's wildlife and cultural heritage.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3380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8BDD09-23FF-49DE-A039-D31730919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04" y="2055628"/>
            <a:ext cx="3128987" cy="23508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728520-6CB2-4834-8D79-387DE14E9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41" y="3802075"/>
            <a:ext cx="2882832" cy="23604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FEAF1-4297-4253-A704-DF6BAAAD4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00" y="762053"/>
            <a:ext cx="3039671" cy="20233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D06F0-5402-4C92-8F29-C18748103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50" y="655762"/>
            <a:ext cx="2762669" cy="18718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D702F-C651-4799-9DDA-D5277B973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99" y="3934559"/>
            <a:ext cx="2884524" cy="20954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BDE52FC6-FD3D-4CC9-9D6B-DDCCCD2A1D4C}"/>
              </a:ext>
            </a:extLst>
          </p:cNvPr>
          <p:cNvSpPr/>
          <p:nvPr/>
        </p:nvSpPr>
        <p:spPr>
          <a:xfrm>
            <a:off x="757681" y="762053"/>
            <a:ext cx="2527792" cy="180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National Flower of Bangladesh</a:t>
            </a:r>
            <a:endParaRPr lang="en-US" sz="3708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38CCCE98-527D-4EFA-90D7-930700AB5EAE}"/>
              </a:ext>
            </a:extLst>
          </p:cNvPr>
          <p:cNvSpPr/>
          <p:nvPr/>
        </p:nvSpPr>
        <p:spPr>
          <a:xfrm>
            <a:off x="922777" y="317888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Water Lily</a:t>
            </a:r>
            <a:endParaRPr lang="en-US" sz="24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994D013-B17D-476F-BB97-22EDB70E6C10}"/>
              </a:ext>
            </a:extLst>
          </p:cNvPr>
          <p:cNvSpPr/>
          <p:nvPr/>
        </p:nvSpPr>
        <p:spPr>
          <a:xfrm>
            <a:off x="764204" y="3679117"/>
            <a:ext cx="2895600" cy="2350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national flower of Bangladesh, the water lily is known for its beauty and its association with purity and peace. The water lily is a symbol of the country's lush and vibrant natural landscapes.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25991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145</TotalTime>
  <Words>334</Words>
  <Application>Microsoft Office PowerPoint</Application>
  <PresentationFormat>Widescreen</PresentationFormat>
  <Paragraphs>26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Corben</vt:lpstr>
      <vt:lpstr>Crimson Pro Bold</vt:lpstr>
      <vt:lpstr>Dubai Medium</vt:lpstr>
      <vt:lpstr>Garamond</vt:lpstr>
      <vt:lpstr>Nobile</vt:lpstr>
      <vt:lpstr>Open Sans</vt:lpstr>
      <vt:lpstr>Times New Roman</vt:lpstr>
      <vt:lpstr>Organic</vt:lpstr>
      <vt:lpstr>Introduction To Bangladesh</vt:lpstr>
      <vt:lpstr>Geography and Climate</vt:lpstr>
      <vt:lpstr>Cultural Heritage</vt:lpstr>
      <vt:lpstr>Economy of Bangladesh</vt:lpstr>
      <vt:lpstr>Landmarks in Bangladesh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Bangladesh</dc:title>
  <dc:creator>User</dc:creator>
  <cp:lastModifiedBy>Rahat Hasan</cp:lastModifiedBy>
  <cp:revision>12</cp:revision>
  <dcterms:created xsi:type="dcterms:W3CDTF">2024-11-28T06:58:17Z</dcterms:created>
  <dcterms:modified xsi:type="dcterms:W3CDTF">2024-12-19T17:34:55Z</dcterms:modified>
</cp:coreProperties>
</file>